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9" r:id="rId6"/>
    <p:sldId id="261" r:id="rId7"/>
    <p:sldId id="277" r:id="rId8"/>
    <p:sldId id="300" r:id="rId9"/>
    <p:sldId id="301" r:id="rId10"/>
    <p:sldId id="302" r:id="rId11"/>
    <p:sldId id="303" r:id="rId12"/>
    <p:sldId id="304" r:id="rId13"/>
    <p:sldId id="305" r:id="rId14"/>
    <p:sldId id="276" r:id="rId15"/>
    <p:sldId id="306" r:id="rId16"/>
    <p:sldId id="307" r:id="rId17"/>
    <p:sldId id="269" r:id="rId18"/>
    <p:sldId id="270" r:id="rId19"/>
    <p:sldId id="309" r:id="rId20"/>
    <p:sldId id="310" r:id="rId21"/>
    <p:sldId id="297" r:id="rId22"/>
    <p:sldId id="268" r:id="rId23"/>
    <p:sldId id="311" r:id="rId24"/>
    <p:sldId id="299" r:id="rId25"/>
  </p:sldIdLst>
  <p:sldSz cx="14630400" cy="8229600"/>
  <p:notesSz cx="8229600" cy="14630400"/>
  <p:embeddedFontLst>
    <p:embeddedFont>
      <p:font typeface="Abadi" panose="020B0604020104020204" pitchFamily="34" charset="0"/>
      <p:regular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Nunito Semi Bold" panose="020B0600000101010101" charset="0"/>
      <p:regular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78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5719D-8995-C60E-0202-303DCA80D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55CC1-B0F2-0A60-68D1-E03C44103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55361-F486-A212-8D87-21B62C570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3B339-8032-B3D9-95A7-69FBE62B5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9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4119E-95DD-6133-39B5-30F9857A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BBAE7-54AB-B146-86E2-47E04F44D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24FD1-8460-7745-0DF3-0A9024596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B664C-25A3-BCEA-2AC2-18DD708F5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AE5A-6982-D7FE-5499-329CCCF2D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1DB5C-6C98-2B13-0ADF-895A6FBEC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ECE85-7060-57E5-EACF-B5CA27904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A40DC-F5B9-0C44-B24E-91841AD08C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84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825F9-BF18-E2C7-32CA-A5427CF4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11EE0-33A9-7933-30F3-7B90E3840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1A170-5508-3F76-E0FD-B23A8FAB7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BF5ED-35F2-79C6-0DE9-3BF1AEF45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05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F0977-42B7-80AA-5DF5-808CBCD8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498CA1-C6C2-E22E-5F83-67ABAB330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81A72-5C25-401E-82D1-DCCA6EDE5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B073-147C-821E-BCED-089F2D131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2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6EBCB-EEC6-4209-AEDC-0711AB774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26CCC-5848-C0B7-7C69-EABED2DD2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31B58-D0D8-610A-E51F-7F925245C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E67F9-5CEA-6A00-566F-9C1D1E99F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10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7E15D-1698-B89F-788B-246FADEF1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5FB71-AA92-B79D-7085-71D257D8A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6215-AE17-F0CD-889E-6D0E3E113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BE504-AF23-D170-2956-6B7B81C3F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52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ECAF1-5D41-BE17-0716-F8A6ED9AA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07303-6EBD-7826-5BDD-A09BEA216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B50BE-B1D0-B4B7-4C6C-12248DCC9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B69AF-5B2D-F05F-CA83-9363E4A96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3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3BAE9-40BE-D94F-E108-4644BAF3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50411-7774-F911-BC12-ED83E3C06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11B635-0486-F5DB-76A6-D6D21387A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6EE87-EF9F-4F7B-0E50-7C53B19EF4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2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04739-9ED1-0846-11F1-E094A5853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C5304-B616-D9AC-3CDB-6C8E0EEDC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C7718-B53F-69BD-AFFB-7212A2FF7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A61DD-DDCA-569C-D078-F6A053F02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31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86C7-C6D9-D619-DDF2-BB11B430F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090BA-15B1-5EDF-C995-BC9B637DE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FE44A-2E60-0105-AF62-D3677466E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2A44E-C743-7A2D-F639-17C82C295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5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85F0-291C-797D-9B27-AF2CBDDD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3C571-7A2D-6064-D7F3-D4FA4A378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0782A2-B279-C6D6-87CF-58ECBBE39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8D6E-F92A-15E0-9814-BBCEEC293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8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2655-E218-E4C2-96A3-006B9D6DC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682A1-5FBD-F163-FC11-0400A1C20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F0F02-6AAB-9B3D-12E6-40A1406D7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D7FD2-2D53-2FB2-86B7-64903296D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58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C586-B31F-D675-4949-3D60F1CE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0BB88-4047-54EE-4A77-BB94691B7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5E8F0E-45E6-B745-3D3D-BC5F93EA9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B1465-C451-530E-7D32-D54FE09B8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96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5A24B-0FC1-CCCC-53D6-153EB029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1F52C-6E12-31D6-F1D8-F4842531E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BF7F7-1C22-F5DC-E977-C073F1B7C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CE821-87C1-23CB-CDFA-467203DD2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0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?hl=k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?hl=k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hyperlink" Target="https://firebase.google.com/?hl=k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firebase.google.com/?hl=ko" TargetMode="Externa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firebase.google.com/?hl=ko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firebase.google.com/?hl=ko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ginx.org/en/download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B1937/Study_WebPA/tree/master/%EA%B3%BC%EC%A0%9C/25.5.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firebase.google.com/?hl=k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?hl=k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?hl=k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5201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+ </a:t>
            </a: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Nginx로</a:t>
            </a: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나만의 웹사이트 만들기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324124" y="42712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오늘은 웹 개발부터 배포까지 전체 과정을 함께 배워볼 예정입니다.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2347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React로 웹사이트를 개발하고, Firebase로 로그인 기능을 구현한 후, Nginx로 배포하는 전 과정을 다룹니다.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97658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984200"/>
            <a:ext cx="367665" cy="3676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26687" y="5958721"/>
            <a:ext cx="188273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Abadi" panose="020B0604020104020204" pitchFamily="34" charset="0"/>
                <a:ea typeface="PT Sans Bold" pitchFamily="34" charset="-122"/>
                <a:cs typeface="PT Sans Bold" pitchFamily="34" charset="-120"/>
              </a:rPr>
              <a:t>작성자: 대훈 최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4A72C-916A-7528-92BA-36498B39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0C5DFED3-400E-87F8-B498-A143F128AFAE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Firebase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 가입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1D4C7-F4F9-8E10-6710-A42B938EA24F}"/>
              </a:ext>
            </a:extLst>
          </p:cNvPr>
          <p:cNvSpPr txBox="1"/>
          <p:nvPr/>
        </p:nvSpPr>
        <p:spPr>
          <a:xfrm>
            <a:off x="566457" y="35401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3"/>
              </a:rPr>
              <a:t>https://firebase.google.com/?hl=ko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0D944-B124-2252-5B6C-0CA23F6B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7" y="1342401"/>
            <a:ext cx="5573481" cy="524141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16FB59D-392E-5782-021A-38ACA93E2E8B}"/>
              </a:ext>
            </a:extLst>
          </p:cNvPr>
          <p:cNvSpPr/>
          <p:nvPr/>
        </p:nvSpPr>
        <p:spPr>
          <a:xfrm>
            <a:off x="5022574" y="6169924"/>
            <a:ext cx="1007165" cy="4057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78E54-EB06-D858-CB97-A1CD38294D70}"/>
              </a:ext>
            </a:extLst>
          </p:cNvPr>
          <p:cNvSpPr txBox="1"/>
          <p:nvPr/>
        </p:nvSpPr>
        <p:spPr>
          <a:xfrm>
            <a:off x="2951847" y="318533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프로젝트 이름 작성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2197DD-6DA9-D4BB-CB16-196C70E55C7E}"/>
              </a:ext>
            </a:extLst>
          </p:cNvPr>
          <p:cNvSpPr/>
          <p:nvPr/>
        </p:nvSpPr>
        <p:spPr>
          <a:xfrm>
            <a:off x="1252330" y="4638260"/>
            <a:ext cx="351183" cy="3048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E9EEF2-D1EE-3C50-B9D6-ECCE768A5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799" y="1342401"/>
            <a:ext cx="5546271" cy="526503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F41A18D-8D1E-D22E-36CF-AD0D6C7CE002}"/>
              </a:ext>
            </a:extLst>
          </p:cNvPr>
          <p:cNvSpPr/>
          <p:nvPr/>
        </p:nvSpPr>
        <p:spPr>
          <a:xfrm>
            <a:off x="8203094" y="4664763"/>
            <a:ext cx="437323" cy="2782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0A895B0-B2F8-1D31-3E54-423178E0119A}"/>
              </a:ext>
            </a:extLst>
          </p:cNvPr>
          <p:cNvSpPr/>
          <p:nvPr/>
        </p:nvSpPr>
        <p:spPr>
          <a:xfrm>
            <a:off x="12039600" y="6178088"/>
            <a:ext cx="1007165" cy="4057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5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76BA-0E37-33AD-B4AB-1BA0A34FF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F2A8CD80-D069-EBDB-D14E-E0FE382A3F46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Firebase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 가입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4C0D9-890B-967B-E946-393842B6472C}"/>
              </a:ext>
            </a:extLst>
          </p:cNvPr>
          <p:cNvSpPr txBox="1"/>
          <p:nvPr/>
        </p:nvSpPr>
        <p:spPr>
          <a:xfrm>
            <a:off x="566457" y="35401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3"/>
              </a:rPr>
              <a:t>https://firebase.google.com/?hl=ko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D503E5-969B-0C1E-C9D6-DB507F792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94" y="1374183"/>
            <a:ext cx="5823108" cy="523325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2EABB9-9F3B-C85B-A2A4-286943D9DB37}"/>
              </a:ext>
            </a:extLst>
          </p:cNvPr>
          <p:cNvSpPr/>
          <p:nvPr/>
        </p:nvSpPr>
        <p:spPr>
          <a:xfrm>
            <a:off x="1252331" y="5184360"/>
            <a:ext cx="526774" cy="3048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1652F5D-6494-140B-A9AF-A8E1B6F4CA77}"/>
              </a:ext>
            </a:extLst>
          </p:cNvPr>
          <p:cNvSpPr/>
          <p:nvPr/>
        </p:nvSpPr>
        <p:spPr>
          <a:xfrm>
            <a:off x="5357115" y="6150412"/>
            <a:ext cx="1007165" cy="4057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958720-4E82-4D6C-8F8D-1E7FCF65F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800" y="1374183"/>
            <a:ext cx="5600494" cy="520793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5709A5-EC4A-5C04-3381-0E523255101D}"/>
              </a:ext>
            </a:extLst>
          </p:cNvPr>
          <p:cNvSpPr/>
          <p:nvPr/>
        </p:nvSpPr>
        <p:spPr>
          <a:xfrm>
            <a:off x="12039600" y="6178088"/>
            <a:ext cx="1007165" cy="4057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BF3DB4-A7BB-DCD0-A911-8F02B0DE2989}"/>
              </a:ext>
            </a:extLst>
          </p:cNvPr>
          <p:cNvSpPr/>
          <p:nvPr/>
        </p:nvSpPr>
        <p:spPr>
          <a:xfrm>
            <a:off x="8338856" y="5012427"/>
            <a:ext cx="301561" cy="2782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DE4F322-0D20-F005-D914-45A214161887}"/>
              </a:ext>
            </a:extLst>
          </p:cNvPr>
          <p:cNvSpPr/>
          <p:nvPr/>
        </p:nvSpPr>
        <p:spPr>
          <a:xfrm>
            <a:off x="8072156" y="1968500"/>
            <a:ext cx="3535643" cy="5969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ADDFC-2261-34AC-C64D-A9E143F2133E}"/>
              </a:ext>
            </a:extLst>
          </p:cNvPr>
          <p:cNvSpPr txBox="1"/>
          <p:nvPr/>
        </p:nvSpPr>
        <p:spPr>
          <a:xfrm>
            <a:off x="11607799" y="2066895"/>
            <a:ext cx="2646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대한민국으로 변경</a:t>
            </a:r>
          </a:p>
        </p:txBody>
      </p:sp>
    </p:spTree>
    <p:extLst>
      <p:ext uri="{BB962C8B-B14F-4D97-AF65-F5344CB8AC3E}">
        <p14:creationId xmlns:p14="http://schemas.microsoft.com/office/powerpoint/2010/main" val="143608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885E-8C97-C892-8EAF-141DE0D6C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EC03339-F64F-D88B-F70F-16261850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24" y="1344669"/>
            <a:ext cx="6145819" cy="5262799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CFD79631-FA8E-EC4B-B6C6-96AFAE36BADB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Firebase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 가입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8AEF37-22D5-31BF-5082-C4F2E8B92665}"/>
              </a:ext>
            </a:extLst>
          </p:cNvPr>
          <p:cNvSpPr txBox="1"/>
          <p:nvPr/>
        </p:nvSpPr>
        <p:spPr>
          <a:xfrm>
            <a:off x="566457" y="35401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4"/>
              </a:rPr>
              <a:t>https://firebase.google.com/?hl=ko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53D539-590A-48DB-EF6C-50DB4C3C5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57" y="1370019"/>
            <a:ext cx="7023714" cy="52121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843397F-8EBF-C081-C4E3-87D179E5FF80}"/>
              </a:ext>
            </a:extLst>
          </p:cNvPr>
          <p:cNvSpPr/>
          <p:nvPr/>
        </p:nvSpPr>
        <p:spPr>
          <a:xfrm>
            <a:off x="3671027" y="5138323"/>
            <a:ext cx="526774" cy="3048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85D413-D825-5DF2-0118-3394E8167B7A}"/>
              </a:ext>
            </a:extLst>
          </p:cNvPr>
          <p:cNvSpPr/>
          <p:nvPr/>
        </p:nvSpPr>
        <p:spPr>
          <a:xfrm>
            <a:off x="9194799" y="2641600"/>
            <a:ext cx="596901" cy="500517"/>
          </a:xfrm>
          <a:prstGeom prst="roundRect">
            <a:avLst>
              <a:gd name="adj" fmla="val 1556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0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AE1F-40F7-D196-7368-9EBF127B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0C9026E-35C4-3BC1-2A40-3EFCDF60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64" y="1293807"/>
            <a:ext cx="5449895" cy="52803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BC5BAE-AAB4-8B46-8235-4D522F20B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19" y="1293807"/>
            <a:ext cx="6856016" cy="5313661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C78EECF2-B87B-5236-42B7-B6BFDA951C23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Firebase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 가입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C3E5D-033F-D001-596B-43BB4BF65821}"/>
              </a:ext>
            </a:extLst>
          </p:cNvPr>
          <p:cNvSpPr txBox="1"/>
          <p:nvPr/>
        </p:nvSpPr>
        <p:spPr>
          <a:xfrm>
            <a:off x="566457" y="35401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5"/>
              </a:rPr>
              <a:t>https://firebase.google.com/?hl=ko</a:t>
            </a:r>
            <a:endParaRPr lang="ko-KR" altLang="en-US" sz="20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0BDF72-4EA8-E904-CBDD-3482B4FC5BE9}"/>
              </a:ext>
            </a:extLst>
          </p:cNvPr>
          <p:cNvSpPr/>
          <p:nvPr/>
        </p:nvSpPr>
        <p:spPr>
          <a:xfrm>
            <a:off x="5753100" y="5145846"/>
            <a:ext cx="895801" cy="4167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A08942-B2E1-E960-0FF4-C1A868F7CC32}"/>
              </a:ext>
            </a:extLst>
          </p:cNvPr>
          <p:cNvSpPr/>
          <p:nvPr/>
        </p:nvSpPr>
        <p:spPr>
          <a:xfrm>
            <a:off x="9093199" y="4419600"/>
            <a:ext cx="3911601" cy="1270000"/>
          </a:xfrm>
          <a:prstGeom prst="roundRect">
            <a:avLst>
              <a:gd name="adj" fmla="val 1556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371C-69DA-B5E5-A989-5C1DE158E5AF}"/>
              </a:ext>
            </a:extLst>
          </p:cNvPr>
          <p:cNvSpPr txBox="1"/>
          <p:nvPr/>
        </p:nvSpPr>
        <p:spPr>
          <a:xfrm>
            <a:off x="1837648" y="3142117"/>
            <a:ext cx="2061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웹 이름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281A9-383D-CF00-F3DA-6E4FB77C0821}"/>
              </a:ext>
            </a:extLst>
          </p:cNvPr>
          <p:cNvSpPr txBox="1"/>
          <p:nvPr/>
        </p:nvSpPr>
        <p:spPr>
          <a:xfrm>
            <a:off x="13112933" y="4854545"/>
            <a:ext cx="785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3522249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537" y="530662"/>
            <a:ext cx="4528185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firebase.js 초기화 코드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3537" y="1577578"/>
            <a:ext cx="226409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필수 코드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73537" y="2052995"/>
            <a:ext cx="64069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 앱을 초기화하는 기본 코드입니다.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3537" y="2577227"/>
            <a:ext cx="6406991" cy="4905256"/>
          </a:xfrm>
          <a:prstGeom prst="roundRect">
            <a:avLst>
              <a:gd name="adj" fmla="val 5885"/>
            </a:avLst>
          </a:prstGeom>
          <a:solidFill>
            <a:srgbClr val="CFD6FC"/>
          </a:solidFill>
          <a:ln/>
        </p:spPr>
      </p:sp>
      <p:sp>
        <p:nvSpPr>
          <p:cNvPr id="6" name="Shape 4"/>
          <p:cNvSpPr/>
          <p:nvPr/>
        </p:nvSpPr>
        <p:spPr>
          <a:xfrm>
            <a:off x="664012" y="2577227"/>
            <a:ext cx="6426041" cy="4905256"/>
          </a:xfrm>
          <a:prstGeom prst="roundRect">
            <a:avLst>
              <a:gd name="adj" fmla="val 588"/>
            </a:avLst>
          </a:prstGeom>
          <a:solidFill>
            <a:srgbClr val="CFD6FC"/>
          </a:solidFill>
          <a:ln/>
        </p:spPr>
      </p:sp>
      <p:sp>
        <p:nvSpPr>
          <p:cNvPr id="7" name="Text 5"/>
          <p:cNvSpPr/>
          <p:nvPr/>
        </p:nvSpPr>
        <p:spPr>
          <a:xfrm>
            <a:off x="856417" y="2721531"/>
            <a:ext cx="6041231" cy="4616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firebase.js
import {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initializeApp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 from 'firebase/app';
const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firebaseConfig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{
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apiKey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"YOUR_API_KEY",
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authDomain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"YOUR_PROJECT.firebaseapp.com",
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projectId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"YOUR_PROJECT_ID",
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storageBucket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"YOUR_PROJECT.appspot.com",
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messagingSenderId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"YOUR_SENDER_ID",
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appId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"YOUR_APP_ID"
};
const app =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initializeApp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firebaseConfig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
export default app;
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92" y="1601629"/>
            <a:ext cx="6406991" cy="384417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57492" y="5662255"/>
            <a:ext cx="64069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 설정에서 제공되는 구성 정보를 복사하여 위 코드에 붙여넣습니다.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0A62-9B3C-7D7D-7E0A-A41F57D11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E116834-F374-0060-3354-F3D4105A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995" y="1191261"/>
            <a:ext cx="5286196" cy="53768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C50282-5420-0286-6C7C-1D5FB315B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9" y="1293807"/>
            <a:ext cx="5608862" cy="5327167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25CB4A6B-E03E-F270-20E6-33B63B2DAE9C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Firebase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 가입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C2E42-103A-F5F2-700F-574601BD743B}"/>
              </a:ext>
            </a:extLst>
          </p:cNvPr>
          <p:cNvSpPr txBox="1"/>
          <p:nvPr/>
        </p:nvSpPr>
        <p:spPr>
          <a:xfrm>
            <a:off x="566457" y="35401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5"/>
              </a:rPr>
              <a:t>https://firebase.google.com/?hl=ko</a:t>
            </a:r>
            <a:endParaRPr lang="ko-KR" altLang="en-US" sz="20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665CC3-EF76-EC12-8BF8-DA7048D2C231}"/>
              </a:ext>
            </a:extLst>
          </p:cNvPr>
          <p:cNvSpPr/>
          <p:nvPr/>
        </p:nvSpPr>
        <p:spPr>
          <a:xfrm>
            <a:off x="2748133" y="2394057"/>
            <a:ext cx="3678793" cy="14856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2736F6B-6D27-727B-0DBC-D550B74745A8}"/>
              </a:ext>
            </a:extLst>
          </p:cNvPr>
          <p:cNvSpPr/>
          <p:nvPr/>
        </p:nvSpPr>
        <p:spPr>
          <a:xfrm>
            <a:off x="8356996" y="4663440"/>
            <a:ext cx="2628868" cy="1861215"/>
          </a:xfrm>
          <a:prstGeom prst="roundRect">
            <a:avLst>
              <a:gd name="adj" fmla="val 1556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C9DCB-1088-125E-9EF8-D8AC0AF6EE7B}"/>
              </a:ext>
            </a:extLst>
          </p:cNvPr>
          <p:cNvSpPr txBox="1"/>
          <p:nvPr/>
        </p:nvSpPr>
        <p:spPr>
          <a:xfrm>
            <a:off x="2029149" y="6806714"/>
            <a:ext cx="4681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React </a:t>
            </a:r>
            <a:r>
              <a:rPr lang="ko-KR" altLang="en-US" sz="2000" b="1" dirty="0">
                <a:solidFill>
                  <a:srgbClr val="FF0000"/>
                </a:solidFill>
              </a:rPr>
              <a:t>프로젝트 </a:t>
            </a:r>
            <a:r>
              <a:rPr lang="en-US" altLang="ko-KR" sz="2000" b="1" dirty="0">
                <a:solidFill>
                  <a:srgbClr val="FF0000"/>
                </a:solidFill>
              </a:rPr>
              <a:t>/</a:t>
            </a:r>
            <a:r>
              <a:rPr lang="en-US" altLang="ko-KR" sz="2000" b="1" dirty="0" err="1">
                <a:solidFill>
                  <a:srgbClr val="FF0000"/>
                </a:solidFill>
              </a:rPr>
              <a:t>src</a:t>
            </a:r>
            <a:r>
              <a:rPr lang="en-US" altLang="ko-KR" sz="2000" b="1" dirty="0">
                <a:solidFill>
                  <a:srgbClr val="FF0000"/>
                </a:solidFill>
              </a:rPr>
              <a:t>/firebase/</a:t>
            </a:r>
            <a:r>
              <a:rPr lang="en-US" altLang="ko-KR" sz="2000" b="1" dirty="0" err="1">
                <a:solidFill>
                  <a:srgbClr val="FF0000"/>
                </a:solidFill>
              </a:rPr>
              <a:t>firebase.jsx</a:t>
            </a:r>
            <a:r>
              <a:rPr lang="ko-KR" altLang="en-US" sz="2000" b="1" dirty="0">
                <a:solidFill>
                  <a:srgbClr val="FF0000"/>
                </a:solidFill>
              </a:rPr>
              <a:t>붙여넣기</a:t>
            </a:r>
          </a:p>
        </p:txBody>
      </p:sp>
    </p:spTree>
    <p:extLst>
      <p:ext uri="{BB962C8B-B14F-4D97-AF65-F5344CB8AC3E}">
        <p14:creationId xmlns:p14="http://schemas.microsoft.com/office/powerpoint/2010/main" val="97696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C8FAE-203C-990D-6626-3AF380D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71E898-16AD-13BC-CD20-3DD40F1F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000" y="1115262"/>
            <a:ext cx="5354344" cy="54528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B2FD0D-8DB7-9599-3275-1B442925E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09" y="1165517"/>
            <a:ext cx="5724193" cy="5379283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87E726AE-81D1-0DB6-98D1-E1C3C28A727C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Firebase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 가입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3AF49-4494-9346-E964-23EB7F07EF38}"/>
              </a:ext>
            </a:extLst>
          </p:cNvPr>
          <p:cNvSpPr txBox="1"/>
          <p:nvPr/>
        </p:nvSpPr>
        <p:spPr>
          <a:xfrm>
            <a:off x="566457" y="35401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5"/>
              </a:rPr>
              <a:t>https://firebase.google.com/?hl=ko</a:t>
            </a:r>
            <a:endParaRPr lang="ko-KR" altLang="en-US" sz="20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D0D2361-354E-4F08-4560-A76E25FD98D8}"/>
              </a:ext>
            </a:extLst>
          </p:cNvPr>
          <p:cNvSpPr/>
          <p:nvPr/>
        </p:nvSpPr>
        <p:spPr>
          <a:xfrm>
            <a:off x="1643233" y="1911457"/>
            <a:ext cx="782467" cy="3999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B11783B-C941-D447-28CF-80BBE411BB41}"/>
              </a:ext>
            </a:extLst>
          </p:cNvPr>
          <p:cNvSpPr/>
          <p:nvPr/>
        </p:nvSpPr>
        <p:spPr>
          <a:xfrm>
            <a:off x="8242696" y="3732833"/>
            <a:ext cx="1333104" cy="381968"/>
          </a:xfrm>
          <a:prstGeom prst="roundRect">
            <a:avLst>
              <a:gd name="adj" fmla="val 1556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7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1983"/>
            <a:ext cx="5321975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altLang="ko-KR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</a:t>
            </a:r>
            <a:r>
              <a:rPr lang="en-US" altLang="ko-KR" sz="40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소개</a:t>
            </a:r>
            <a:endParaRPr lang="en-US" altLang="ko-KR" sz="4000" dirty="0"/>
          </a:p>
        </p:txBody>
      </p:sp>
      <p:sp>
        <p:nvSpPr>
          <p:cNvPr id="4" name="Shape 1"/>
          <p:cNvSpPr/>
          <p:nvPr/>
        </p:nvSpPr>
        <p:spPr>
          <a:xfrm>
            <a:off x="6278047" y="1626394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7006" y="1875353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정적 파일 서빙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27006" y="2343507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 빌드 파일을 효율적으로 제공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8047" y="3180517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27006" y="3429476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보안 강화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527006" y="3897630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HTTPS 설정 및 보안 헤더 관리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8047" y="4734639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7006" y="4983599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로드 밸런싱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27006" y="5451753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트래픽 분산 처리로 성능 향상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8047" y="6288762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7006" y="6537722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캐싱 최적화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7006" y="7005876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응답 시간 단축을 위한 캐시 설정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20932F3-20A4-AAE7-40FB-2F979884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909" y="1722595"/>
            <a:ext cx="7828953" cy="613060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70096" y="699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설치</a:t>
            </a:r>
            <a:endParaRPr lang="en-US" sz="4400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F7CD2FE-D794-6AB9-D1A0-673B6C87883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721100" y="451771"/>
            <a:ext cx="7264763" cy="120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공식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Nginx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 다운로드 사이트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Windows용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압축 파일 다운로드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원하는 폴더에 압축 해제 (예: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C:\nginx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실행은 설치가 아니라 압축 풀고 실행하는 방식임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E77D555-F8E7-B42B-5FD6-9C31A163604B}"/>
              </a:ext>
            </a:extLst>
          </p:cNvPr>
          <p:cNvSpPr/>
          <p:nvPr/>
        </p:nvSpPr>
        <p:spPr>
          <a:xfrm>
            <a:off x="5251466" y="4787900"/>
            <a:ext cx="2292334" cy="319775"/>
          </a:xfrm>
          <a:prstGeom prst="roundRect">
            <a:avLst>
              <a:gd name="adj" fmla="val 1556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8517C-CD92-5A4D-5880-3830A6BBD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1DBA268-EE91-059C-136E-CB8F52140246}"/>
              </a:ext>
            </a:extLst>
          </p:cNvPr>
          <p:cNvSpPr/>
          <p:nvPr/>
        </p:nvSpPr>
        <p:spPr>
          <a:xfrm>
            <a:off x="770096" y="699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설치</a:t>
            </a:r>
            <a:endParaRPr lang="en-US" sz="4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67A390-FD28-9DDA-EAA3-6AB39D1C3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774" y="697992"/>
            <a:ext cx="38582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명령어: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netstat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-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ano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|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findstr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:포트번호 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4FB45-ECBE-3B65-AF9C-B9FC0029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53" y="1853550"/>
            <a:ext cx="6963747" cy="4925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8C9F88-810A-A46A-D569-5FCAD0805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21" y="2442754"/>
            <a:ext cx="5676911" cy="43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7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20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과제 목표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8685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587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웹사이트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3082647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모던 UI/UX를 갖춘 반응형 웹사이트를 직접 제작합니다.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8621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086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로그인 기능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4582001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Firebase를 활용해 회원가입과 인증 시스템을 구현합니다.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485567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55858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웹사이트 배포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081355"/>
            <a:ext cx="663082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Nginx로 실제 서버에 배포하여 누구나 접속 가능한 웹 환경을 구축합니다.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EDBDE-26B1-6DB8-5C88-39DC46E2D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F0E02CF-31B2-5793-FD94-5D288E1EA559}"/>
              </a:ext>
            </a:extLst>
          </p:cNvPr>
          <p:cNvSpPr/>
          <p:nvPr/>
        </p:nvSpPr>
        <p:spPr>
          <a:xfrm>
            <a:off x="770096" y="699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설치</a:t>
            </a:r>
            <a:endParaRPr 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D10344-95FF-16FD-9A7F-8B5CD7DB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" y="2871614"/>
            <a:ext cx="4820323" cy="2486372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B901A91-C795-87A9-5B07-71949462B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287" y="2096480"/>
            <a:ext cx="29367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윈도우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+R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그리고 </a:t>
            </a:r>
            <a:r>
              <a:rPr kumimoji="0" lang="en-US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cmd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BCD286-102A-671C-3A14-E19A11D9C39F}"/>
              </a:ext>
            </a:extLst>
          </p:cNvPr>
          <p:cNvSpPr/>
          <p:nvPr/>
        </p:nvSpPr>
        <p:spPr>
          <a:xfrm>
            <a:off x="2019696" y="4802403"/>
            <a:ext cx="1193404" cy="455398"/>
          </a:xfrm>
          <a:prstGeom prst="roundRect">
            <a:avLst>
              <a:gd name="adj" fmla="val 1556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01665A-56C4-F0F6-C673-1F686F05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400" y="2871614"/>
            <a:ext cx="6115904" cy="160995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C85501AC-BD98-9BB6-626E-C3542621D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1098" y="1942592"/>
            <a:ext cx="368050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netstat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-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ano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|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findstr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: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8080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latin typeface="Abadi" panose="020B0604020104020204" pitchFamily="34" charset="0"/>
              </a:rPr>
              <a:t>= </a:t>
            </a:r>
            <a:r>
              <a:rPr lang="ko-KR" altLang="en-US" sz="2000" dirty="0">
                <a:latin typeface="Abadi" panose="020B0604020104020204" pitchFamily="34" charset="0"/>
              </a:rPr>
              <a:t>사용 가능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7520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67E06-675F-A1F8-3EBA-0644F1E8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D251C7-31C7-2BFD-7621-BE697DCB3300}"/>
              </a:ext>
            </a:extLst>
          </p:cNvPr>
          <p:cNvSpPr/>
          <p:nvPr/>
        </p:nvSpPr>
        <p:spPr>
          <a:xfrm>
            <a:off x="391887" y="3414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설정 파일 작성</a:t>
            </a:r>
            <a:endParaRPr lang="en-US" sz="4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C039F3D-2B27-1BCB-A262-03ABB6DF0AD8}"/>
              </a:ext>
            </a:extLst>
          </p:cNvPr>
          <p:cNvSpPr/>
          <p:nvPr/>
        </p:nvSpPr>
        <p:spPr>
          <a:xfrm>
            <a:off x="5859758" y="662488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Nginx 설치 폴더/conf/nginx.conf</a:t>
            </a:r>
            <a:endParaRPr lang="en-US" sz="1850" dirty="0"/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5A44EB6D-C9D2-590D-761C-E998DFDEA777}"/>
              </a:ext>
            </a:extLst>
          </p:cNvPr>
          <p:cNvSpPr/>
          <p:nvPr/>
        </p:nvSpPr>
        <p:spPr>
          <a:xfrm>
            <a:off x="673537" y="2577227"/>
            <a:ext cx="6406991" cy="4905256"/>
          </a:xfrm>
          <a:prstGeom prst="roundRect">
            <a:avLst>
              <a:gd name="adj" fmla="val 5885"/>
            </a:avLst>
          </a:prstGeom>
          <a:solidFill>
            <a:srgbClr val="CFD6FC"/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45D621DC-20C3-ECDC-3C45-341F1E784C2E}"/>
              </a:ext>
            </a:extLst>
          </p:cNvPr>
          <p:cNvSpPr/>
          <p:nvPr/>
        </p:nvSpPr>
        <p:spPr>
          <a:xfrm>
            <a:off x="391888" y="1366504"/>
            <a:ext cx="7060472" cy="6725935"/>
          </a:xfrm>
          <a:prstGeom prst="roundRect">
            <a:avLst>
              <a:gd name="adj" fmla="val 588"/>
            </a:avLst>
          </a:prstGeom>
          <a:solidFill>
            <a:srgbClr val="CFD6FC"/>
          </a:solidFill>
          <a:ln/>
        </p:spPr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5710472D-CD56-A653-6DB3-3CD79066F230}"/>
              </a:ext>
            </a:extLst>
          </p:cNvPr>
          <p:cNvSpPr/>
          <p:nvPr/>
        </p:nvSpPr>
        <p:spPr>
          <a:xfrm>
            <a:off x="490657" y="1478280"/>
            <a:ext cx="6824543" cy="6409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worker_processes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1;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events {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worker_connections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1024;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 {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include     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mime.types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default_type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application/octet-stream;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sendfile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on;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keepalive_timeout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65;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server {        listen 8080;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server_name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localhost;  # </a:t>
            </a: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또는 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yourdomain.com </a:t>
            </a: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또는 서버 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# React build</a:t>
            </a: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된 정적 파일 위치</a:t>
            </a:r>
            <a:endParaRPr lang="en-US" altLang="ko-KR" sz="1500" dirty="0">
              <a:solidFill>
                <a:srgbClr val="00002E"/>
              </a:solidFill>
              <a:highlight>
                <a:srgbClr val="CFD6FC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root html;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index index.html;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# React </a:t>
            </a: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라우팅 지원</a:t>
            </a:r>
            <a:endParaRPr lang="en-US" altLang="ko-KR" sz="1500" dirty="0">
              <a:solidFill>
                <a:srgbClr val="00002E"/>
              </a:solidFill>
              <a:highlight>
                <a:srgbClr val="CFD6FC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location / {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try_files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$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uri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/index.html;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# </a:t>
            </a: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에러 페이지</a:t>
            </a:r>
            <a:endParaRPr lang="en-US" altLang="ko-KR" sz="1500" dirty="0">
              <a:solidFill>
                <a:srgbClr val="00002E"/>
              </a:solidFill>
              <a:highlight>
                <a:srgbClr val="CFD6FC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error_page</a:t>
            </a: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500 502 503 504  /50x.html;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location = /50x.html {</a:t>
            </a:r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0D73A578-9149-27F3-26A5-1172327D4ABA}"/>
              </a:ext>
            </a:extLst>
          </p:cNvPr>
          <p:cNvSpPr/>
          <p:nvPr/>
        </p:nvSpPr>
        <p:spPr>
          <a:xfrm>
            <a:off x="7844025" y="1366504"/>
            <a:ext cx="3851434" cy="1783721"/>
          </a:xfrm>
          <a:prstGeom prst="roundRect">
            <a:avLst>
              <a:gd name="adj" fmla="val 588"/>
            </a:avLst>
          </a:prstGeom>
          <a:solidFill>
            <a:srgbClr val="CFD6FC"/>
          </a:solidFill>
          <a:ln/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FE3A3-D301-C991-5806-CDB87186959D}"/>
              </a:ext>
            </a:extLst>
          </p:cNvPr>
          <p:cNvSpPr txBox="1"/>
          <p:nvPr/>
        </p:nvSpPr>
        <p:spPr>
          <a:xfrm>
            <a:off x="7981185" y="1478280"/>
            <a:ext cx="7315200" cy="1614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altLang="ko-KR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root   /</a:t>
            </a:r>
            <a:r>
              <a:rPr lang="en-US" altLang="ko-KR" sz="150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usr</a:t>
            </a:r>
            <a:r>
              <a:rPr lang="en-US" altLang="ko-KR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/share/nginx/html;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altLang="ko-KR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</a:t>
            </a: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기본 위치 또는 필요 시 수정</a:t>
            </a:r>
            <a:endParaRPr lang="en-US" altLang="ko-KR" sz="1500" dirty="0">
              <a:solidFill>
                <a:srgbClr val="00002E"/>
              </a:solidFill>
              <a:highlight>
                <a:srgbClr val="CFD6FC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ko-KR" alt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altLang="ko-KR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altLang="ko-KR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altLang="ko-KR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ko-KR" altLang="en-US" sz="15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69D4262-D403-5A53-7AB0-6FB3EEBDA919}"/>
              </a:ext>
            </a:extLst>
          </p:cNvPr>
          <p:cNvSpPr/>
          <p:nvPr/>
        </p:nvSpPr>
        <p:spPr>
          <a:xfrm>
            <a:off x="3208132" y="4227755"/>
            <a:ext cx="750682" cy="3012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388DB753-CD16-050F-08DE-FF20EBC08BD2}"/>
              </a:ext>
            </a:extLst>
          </p:cNvPr>
          <p:cNvSpPr/>
          <p:nvPr/>
        </p:nvSpPr>
        <p:spPr>
          <a:xfrm>
            <a:off x="3297674" y="4186850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1850" b="1" dirty="0">
                <a:solidFill>
                  <a:srgbClr val="FF0000"/>
                </a:solidFill>
              </a:rPr>
              <a:t>사용가능한 포트 번호</a:t>
            </a:r>
            <a:endParaRPr lang="en-US" sz="18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77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앱 빌드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01883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789992"/>
            <a:ext cx="14448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명령어 실행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3236119" y="3285530"/>
            <a:ext cx="14448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npm run build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빌드 폴더 생성</a:t>
            </a:r>
            <a:endParaRPr lang="en-US" sz="2200" b="1" dirty="0"/>
          </a:p>
        </p:txBody>
      </p:sp>
      <p:sp>
        <p:nvSpPr>
          <p:cNvPr id="11" name="Text 7"/>
          <p:cNvSpPr/>
          <p:nvPr/>
        </p:nvSpPr>
        <p:spPr>
          <a:xfrm>
            <a:off x="5395317" y="4762381"/>
            <a:ext cx="3198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 루트에 build 폴더 생성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972532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23933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배포 준비 완료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7554516" y="6239232"/>
            <a:ext cx="23933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최적화된 정적 파일 생성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F7B76-ED5F-E531-247E-2CCA071CC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7DBC3-118C-9F3B-230B-7B70FFC9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779" y="2664986"/>
            <a:ext cx="2941091" cy="4323244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1CBEADC9-8ED9-0530-5EB0-2E9803C06E14}"/>
              </a:ext>
            </a:extLst>
          </p:cNvPr>
          <p:cNvSpPr/>
          <p:nvPr/>
        </p:nvSpPr>
        <p:spPr>
          <a:xfrm>
            <a:off x="770096" y="699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빌드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18F9D23-C48A-1903-5270-6DE1AA561BD7}"/>
              </a:ext>
            </a:extLst>
          </p:cNvPr>
          <p:cNvSpPr/>
          <p:nvPr/>
        </p:nvSpPr>
        <p:spPr>
          <a:xfrm>
            <a:off x="1858530" y="2313037"/>
            <a:ext cx="47904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프로젝트 경로로 이동 후 빌드 명령</a:t>
            </a:r>
            <a:endParaRPr lang="en-US" sz="2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D588F49-E590-989C-2C6E-38A42A91E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774" y="697992"/>
            <a:ext cx="38582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명령어: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npm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run build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503A3F-E2E1-C3FA-AC41-1D375ED8C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5" y="3029395"/>
            <a:ext cx="7220958" cy="619211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1579FB35-CD53-2ED2-B9C1-F745CB6B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0920" y="1959780"/>
            <a:ext cx="8408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latin typeface="Arial" panose="020B0604020202020204" pitchFamily="34" charset="0"/>
              </a:rPr>
              <a:t>결과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2C86ECA-FBE5-C2C4-E31B-BCB55EEE0C99}"/>
              </a:ext>
            </a:extLst>
          </p:cNvPr>
          <p:cNvSpPr/>
          <p:nvPr/>
        </p:nvSpPr>
        <p:spPr>
          <a:xfrm>
            <a:off x="9830778" y="3037786"/>
            <a:ext cx="2941091" cy="39504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7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ECF31-0110-DB2C-E705-0638E749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6">
            <a:extLst>
              <a:ext uri="{FF2B5EF4-FFF2-40B4-BE49-F238E27FC236}">
                <a16:creationId xmlns:a16="http://schemas.microsoft.com/office/drawing/2014/main" id="{8FD86224-88F3-4D16-B6BF-13278BF284DE}"/>
              </a:ext>
            </a:extLst>
          </p:cNvPr>
          <p:cNvSpPr/>
          <p:nvPr/>
        </p:nvSpPr>
        <p:spPr>
          <a:xfrm>
            <a:off x="875452" y="1963372"/>
            <a:ext cx="2193930" cy="24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Nginx </a:t>
            </a:r>
            <a:r>
              <a:rPr lang="ko-KR" alt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파일에 붙여 넣기</a:t>
            </a:r>
            <a:endParaRPr lang="en-US" sz="18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19AF44F9-D43D-4489-58B6-E44E4453BD0D}"/>
              </a:ext>
            </a:extLst>
          </p:cNvPr>
          <p:cNvSpPr/>
          <p:nvPr/>
        </p:nvSpPr>
        <p:spPr>
          <a:xfrm>
            <a:off x="4504582" y="1983514"/>
            <a:ext cx="2193930" cy="228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</a:rPr>
              <a:t>html</a:t>
            </a:r>
            <a:r>
              <a:rPr lang="ko-KR" altLang="en-US" sz="2200" dirty="0">
                <a:solidFill>
                  <a:srgbClr val="00002E"/>
                </a:solidFill>
                <a:latin typeface="Nunito Semi Bold" pitchFamily="34" charset="0"/>
              </a:rPr>
              <a:t> 로 이름 변경 </a:t>
            </a:r>
            <a:endParaRPr lang="en-US" sz="2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CA6EE7A-158E-0694-F21A-EDF7D42B4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65" y="2609150"/>
            <a:ext cx="3143704" cy="37574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90D84A-851F-59E2-449C-1CED2B50A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57" y="2622253"/>
            <a:ext cx="2932992" cy="3757475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99A5C9EE-B35A-F98D-380F-535216C3B7E2}"/>
              </a:ext>
            </a:extLst>
          </p:cNvPr>
          <p:cNvSpPr/>
          <p:nvPr/>
        </p:nvSpPr>
        <p:spPr>
          <a:xfrm>
            <a:off x="770096" y="699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빌드</a:t>
            </a:r>
            <a:endParaRPr lang="en-US" sz="44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9BB251A-9DB2-9BD7-40FD-077D85BA2BBA}"/>
              </a:ext>
            </a:extLst>
          </p:cNvPr>
          <p:cNvSpPr/>
          <p:nvPr/>
        </p:nvSpPr>
        <p:spPr>
          <a:xfrm>
            <a:off x="400565" y="2609150"/>
            <a:ext cx="1180988" cy="450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3E1224F-33ED-C880-54CC-B4B257ACB177}"/>
              </a:ext>
            </a:extLst>
          </p:cNvPr>
          <p:cNvSpPr/>
          <p:nvPr/>
        </p:nvSpPr>
        <p:spPr>
          <a:xfrm>
            <a:off x="4243357" y="4263236"/>
            <a:ext cx="1180988" cy="450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A594DE5-A316-4F5E-2D5D-3E6F4C896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437" y="2599608"/>
            <a:ext cx="2932991" cy="3767016"/>
          </a:xfrm>
          <a:prstGeom prst="rect">
            <a:avLst/>
          </a:prstGeom>
        </p:spPr>
      </p:pic>
      <p:sp>
        <p:nvSpPr>
          <p:cNvPr id="29" name="Text 7">
            <a:extLst>
              <a:ext uri="{FF2B5EF4-FFF2-40B4-BE49-F238E27FC236}">
                <a16:creationId xmlns:a16="http://schemas.microsoft.com/office/drawing/2014/main" id="{F277202A-F254-2CCE-B30E-CEAA0B5FE835}"/>
              </a:ext>
            </a:extLst>
          </p:cNvPr>
          <p:cNvSpPr/>
          <p:nvPr/>
        </p:nvSpPr>
        <p:spPr>
          <a:xfrm>
            <a:off x="8244967" y="1983514"/>
            <a:ext cx="2193930" cy="228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00002E"/>
                </a:solidFill>
                <a:latin typeface="Nunito Semi Bold" pitchFamily="34" charset="0"/>
              </a:rPr>
              <a:t>실행</a:t>
            </a:r>
            <a:endParaRPr lang="en-US" sz="22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AD70645-25A5-3580-373D-13B252FFC82A}"/>
              </a:ext>
            </a:extLst>
          </p:cNvPr>
          <p:cNvSpPr/>
          <p:nvPr/>
        </p:nvSpPr>
        <p:spPr>
          <a:xfrm>
            <a:off x="8031841" y="5760342"/>
            <a:ext cx="1379983" cy="450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F6DC54-ACF8-367B-C6E5-07BEF9459982}"/>
              </a:ext>
            </a:extLst>
          </p:cNvPr>
          <p:cNvSpPr txBox="1"/>
          <p:nvPr/>
        </p:nvSpPr>
        <p:spPr>
          <a:xfrm>
            <a:off x="10360212" y="6813326"/>
            <a:ext cx="4256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접속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http://localhost/</a:t>
            </a:r>
            <a:r>
              <a:rPr lang="en-US" altLang="ko-KR" dirty="0">
                <a:sym typeface="Wingdings" panose="05000000000000000000" pitchFamily="2" charset="2"/>
              </a:rPr>
              <a:t>:(</a:t>
            </a:r>
            <a:r>
              <a:rPr lang="ko-KR" altLang="en-US" dirty="0"/>
              <a:t>설정했던 포트 번호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0C9F6E6-BD04-D464-4C33-9CCD5278B463}"/>
              </a:ext>
            </a:extLst>
          </p:cNvPr>
          <p:cNvCxnSpPr>
            <a:stCxn id="26" idx="2"/>
          </p:cNvCxnSpPr>
          <p:nvPr/>
        </p:nvCxnSpPr>
        <p:spPr>
          <a:xfrm>
            <a:off x="9341932" y="6366624"/>
            <a:ext cx="914400" cy="914400"/>
          </a:xfrm>
          <a:prstGeom prst="bentConnector3">
            <a:avLst>
              <a:gd name="adj1" fmla="val 5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2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개발 환경 준비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 설치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공식 웹사이트에서 LTS 버전을 다운로드하고 설치합니다.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VS Code 설정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코드 에디터를 설치하고 필요한 확장 프로그램을 추가합니다.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GitHub 계정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코드 관리와 협업을 위한 Git/GitHub 계정을 생성합니다.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프로젝트 시작하기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프로젝트 생성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npx create-react-app [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프로젝트이름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]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디렉토리 이동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cd [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프로젝트이름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]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개발 서버 실행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npm start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799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웹 페이지 확인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8799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localhost:3000에서 페이지 확인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F99-CA9C-92C2-0D72-70EA558C9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AA72B575-3C63-6186-D20A-7DBCABCBBE09}"/>
              </a:ext>
            </a:extLst>
          </p:cNvPr>
          <p:cNvSpPr/>
          <p:nvPr/>
        </p:nvSpPr>
        <p:spPr>
          <a:xfrm>
            <a:off x="4283770" y="358794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ko-KR" altLang="en-US" sz="4400" dirty="0"/>
              <a:t>프로젝트 파일 구성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0A113-0678-1E1D-D1BE-73FB0C55413E}"/>
              </a:ext>
            </a:extLst>
          </p:cNvPr>
          <p:cNvSpPr txBox="1"/>
          <p:nvPr/>
        </p:nvSpPr>
        <p:spPr>
          <a:xfrm>
            <a:off x="3403240" y="7079037"/>
            <a:ext cx="78239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hlinkClick r:id="rId3"/>
              </a:rPr>
              <a:t>https://github.com/FB1937/Study_WebPA/tree/master/%EA%B3%BC%EC%A0%9C/25.5.8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E10909-6FA9-1F8B-6CDB-D21018C2E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47" y="1062811"/>
            <a:ext cx="7147305" cy="58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4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746" y="834866"/>
            <a:ext cx="554509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 소개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746" y="1881426"/>
            <a:ext cx="3629501" cy="3377565"/>
          </a:xfrm>
          <a:prstGeom prst="roundRect">
            <a:avLst>
              <a:gd name="adj" fmla="val 1046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3231" y="2139910"/>
            <a:ext cx="3112532" cy="693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인증 시스템 (Authentication)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83231" y="2974419"/>
            <a:ext cx="3112532" cy="1130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사용자 회원가입, 로그인, 비밀번호 관리 등 인증 관련 기능을 제공합니다.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83231" y="4246602"/>
            <a:ext cx="3112532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소셜 로그인(Google, Facebook, GitHub) 연동도 간편합니다.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89872" y="1881426"/>
            <a:ext cx="3629501" cy="3377565"/>
          </a:xfrm>
          <a:prstGeom prst="roundRect">
            <a:avLst>
              <a:gd name="adj" fmla="val 1046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48357" y="2139910"/>
            <a:ext cx="3112532" cy="693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실시간 데이터베이스 (Firestore)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948357" y="2974419"/>
            <a:ext cx="3112532" cy="1130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NoSQL 방식의 클라우드 데이터베이스로 실시간 데이터 관리가 가능합니다.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948357" y="4246602"/>
            <a:ext cx="3112532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복잡한 서버 구축 없이 데이터를 저장하고 관리할 수 있습니다.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4746" y="5494615"/>
            <a:ext cx="7494508" cy="1900118"/>
          </a:xfrm>
          <a:prstGeom prst="roundRect">
            <a:avLst>
              <a:gd name="adj" fmla="val 1860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83231" y="5753100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스토리지 &amp; 호스팅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083231" y="6241018"/>
            <a:ext cx="6977539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이미지, 비디오 등의 파일을 저장하는 스토리지를 제공합니다.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83231" y="6759297"/>
            <a:ext cx="6977539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 Hosting을 통해 간단하게 웹 서비스를 배포할 수도 있습니다.</a:t>
            </a:r>
            <a:endParaRPr lang="en-US" sz="18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99F01E-26BA-8DEC-1FD1-BCE7D1EEF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69856"/>
            <a:ext cx="1543265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2505A-BFF6-E3FE-A1AF-0F3BC2E3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D3EC337B-93DF-2C29-AFC4-9C48C3375853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Firebase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 가입</a:t>
            </a:r>
            <a:endParaRPr lang="en-US" sz="4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1CD16-59CA-CA9F-499D-130E628D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9" y="1404730"/>
            <a:ext cx="6347980" cy="519994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09EA15-6718-43F5-6C95-4D4643DB0F07}"/>
              </a:ext>
            </a:extLst>
          </p:cNvPr>
          <p:cNvSpPr/>
          <p:nvPr/>
        </p:nvSpPr>
        <p:spPr>
          <a:xfrm>
            <a:off x="5325681" y="1391478"/>
            <a:ext cx="1366668" cy="4057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29A57D-8D65-0DB0-F5CD-D882E791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053" y="1391476"/>
            <a:ext cx="6364160" cy="52131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00D695D-04AB-F4D8-2B53-0DB65B1F42CE}"/>
              </a:ext>
            </a:extLst>
          </p:cNvPr>
          <p:cNvSpPr/>
          <p:nvPr/>
        </p:nvSpPr>
        <p:spPr>
          <a:xfrm>
            <a:off x="7881657" y="1334389"/>
            <a:ext cx="530086" cy="4628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D101E-5E57-83EF-FDA3-1E046F42B5AB}"/>
              </a:ext>
            </a:extLst>
          </p:cNvPr>
          <p:cNvSpPr txBox="1"/>
          <p:nvPr/>
        </p:nvSpPr>
        <p:spPr>
          <a:xfrm>
            <a:off x="566457" y="35401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4"/>
              </a:rPr>
              <a:t>https://firebase.google.com/?hl=ko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827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C8A5E-C142-F1FA-768C-ADB61AC0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3F482884-5888-D908-1620-DBB5A3702D8F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Firebase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 가입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E751B-B211-2F85-FEF8-EA5CB3C9001D}"/>
              </a:ext>
            </a:extLst>
          </p:cNvPr>
          <p:cNvSpPr txBox="1"/>
          <p:nvPr/>
        </p:nvSpPr>
        <p:spPr>
          <a:xfrm>
            <a:off x="566457" y="35401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3"/>
              </a:rPr>
              <a:t>https://firebase.google.com/?hl=ko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C5AE70-4572-2C08-EC9B-55AD4815A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74" y="1648878"/>
            <a:ext cx="6422532" cy="5189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8DCDC5-D350-6793-6D6E-B898222EB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519" y="1565798"/>
            <a:ext cx="6658807" cy="524633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8E006C-5731-8164-2293-BF820070C49F}"/>
              </a:ext>
            </a:extLst>
          </p:cNvPr>
          <p:cNvSpPr/>
          <p:nvPr/>
        </p:nvSpPr>
        <p:spPr>
          <a:xfrm>
            <a:off x="328073" y="2199861"/>
            <a:ext cx="2216343" cy="5168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E6C450-786D-F8A9-E04F-BB6D77324BDC}"/>
              </a:ext>
            </a:extLst>
          </p:cNvPr>
          <p:cNvSpPr/>
          <p:nvPr/>
        </p:nvSpPr>
        <p:spPr>
          <a:xfrm>
            <a:off x="7736284" y="3525077"/>
            <a:ext cx="1089664" cy="3068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1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81055-83C1-72EC-5AA7-75379700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9A69A5A6-9392-56D9-E1A8-31333792B992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Firebase</a:t>
            </a: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 가입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C0436-F751-94E5-06A6-0B442658CC42}"/>
              </a:ext>
            </a:extLst>
          </p:cNvPr>
          <p:cNvSpPr txBox="1"/>
          <p:nvPr/>
        </p:nvSpPr>
        <p:spPr>
          <a:xfrm>
            <a:off x="566457" y="354014"/>
            <a:ext cx="436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3"/>
              </a:rPr>
              <a:t>https://firebase.google.com/?hl=ko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2D59A2-72E2-C6C0-3625-90BC8299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65" y="1391476"/>
            <a:ext cx="5423369" cy="519234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1DA6575-77E2-517E-36B0-7D423717A3F6}"/>
              </a:ext>
            </a:extLst>
          </p:cNvPr>
          <p:cNvSpPr/>
          <p:nvPr/>
        </p:nvSpPr>
        <p:spPr>
          <a:xfrm>
            <a:off x="834887" y="6180601"/>
            <a:ext cx="1007165" cy="4057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0B2E2D-9EE5-E551-4077-3921945F5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743" y="1386353"/>
            <a:ext cx="5381990" cy="519746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D4F7A8-9292-B126-4A88-336205AA67E5}"/>
              </a:ext>
            </a:extLst>
          </p:cNvPr>
          <p:cNvSpPr/>
          <p:nvPr/>
        </p:nvSpPr>
        <p:spPr>
          <a:xfrm>
            <a:off x="8902074" y="4373217"/>
            <a:ext cx="2057473" cy="9358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24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859</Words>
  <Application>Microsoft Office PowerPoint</Application>
  <PresentationFormat>사용자 지정</PresentationFormat>
  <Paragraphs>159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Consolas</vt:lpstr>
      <vt:lpstr>PT Sans</vt:lpstr>
      <vt:lpstr>Abadi</vt:lpstr>
      <vt:lpstr>Nunito Semi Bold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대훈 최</cp:lastModifiedBy>
  <cp:revision>21</cp:revision>
  <dcterms:created xsi:type="dcterms:W3CDTF">2025-05-21T21:12:26Z</dcterms:created>
  <dcterms:modified xsi:type="dcterms:W3CDTF">2025-06-04T14:43:25Z</dcterms:modified>
</cp:coreProperties>
</file>